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281269-6D70-4A3E-B767-1A1FAF379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803F5-F835-4700-9FAA-1A339F96A2D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88CDD-6918-4AD0-9759-71AF34FDAAD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UofM-1_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0"/>
            <a:ext cx="9148763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UofM-1_M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588" y="0"/>
            <a:ext cx="9148763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A001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A0019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A0019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A0019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2971800"/>
          </a:xfrm>
        </p:spPr>
        <p:txBody>
          <a:bodyPr/>
          <a:lstStyle/>
          <a:p>
            <a:pPr eaLnBrk="1" hangingPunct="1"/>
            <a:r>
              <a:rPr lang="en-US" smtClean="0"/>
              <a:t>College in the Schools </a:t>
            </a:r>
            <a:br>
              <a:rPr lang="en-US" smtClean="0"/>
            </a:br>
            <a:r>
              <a:rPr lang="en-US" sz="3600" smtClean="0"/>
              <a:t>A nationally accredited concurrent enrollment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848600" cy="1371600"/>
          </a:xfrm>
        </p:spPr>
        <p:txBody>
          <a:bodyPr/>
          <a:lstStyle/>
          <a:p>
            <a:pPr eaLnBrk="1" hangingPunct="1"/>
            <a:r>
              <a:rPr lang="en-US" smtClean="0"/>
              <a:t>College in the Schools (CIS)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 eaLnBrk="1" hangingPunct="1"/>
            <a:r>
              <a:rPr lang="en-US" smtClean="0"/>
              <a:t>Students earn U of M credits without leaving (</a:t>
            </a:r>
            <a:r>
              <a:rPr lang="en-US" i="1" smtClean="0"/>
              <a:t>insert your school name here</a:t>
            </a:r>
            <a:r>
              <a:rPr lang="en-US" smtClean="0"/>
              <a:t>).</a:t>
            </a:r>
          </a:p>
          <a:p>
            <a:pPr eaLnBrk="1" hangingPunct="1"/>
            <a:r>
              <a:rPr lang="en-US" smtClean="0"/>
              <a:t>Courses are the same courses that are taught  on the U of M campus. </a:t>
            </a:r>
          </a:p>
          <a:p>
            <a:pPr eaLnBrk="1" hangingPunct="1"/>
            <a:r>
              <a:rPr lang="en-US" smtClean="0"/>
              <a:t>Credits are recognized by most colleges and universities.</a:t>
            </a:r>
          </a:p>
          <a:p>
            <a:pPr eaLnBrk="1" hangingPunct="1"/>
            <a:r>
              <a:rPr lang="en-US" smtClean="0"/>
              <a:t>Students have the opportunity to reduce the cost of a college education.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CIS students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mtClean="0"/>
              <a:t>Are U of M-TC students as well as high school students.</a:t>
            </a:r>
          </a:p>
          <a:p>
            <a:r>
              <a:rPr lang="en-US" smtClean="0"/>
              <a:t>Receive a University ID, e-mail accounts, and library access.</a:t>
            </a:r>
          </a:p>
          <a:p>
            <a:r>
              <a:rPr lang="en-US" smtClean="0"/>
              <a:t>Are graded on their body of work, just as the students on campus.</a:t>
            </a:r>
          </a:p>
          <a:p>
            <a:r>
              <a:rPr lang="en-US" smtClean="0"/>
              <a:t>Receive their college grade on an official U of M transcript.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CIS Teachers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Are trained and supervised by U of M-TC faculty.</a:t>
            </a:r>
          </a:p>
          <a:p>
            <a:r>
              <a:rPr lang="en-US" smtClean="0"/>
              <a:t>Participate in ongoing, discipline-specific, University-based professional development that connects them with the University and collegial resources.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ollege in the Schools &amp;#x0D;&amp;#x0A;A nationally accredited concurrent enrollment program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College in the Schools (CIS)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CIS students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CIS Teachers&amp;quot;&quot;/&gt;&lt;property id=&quot;20307&quot; value=&quot;260&quot;/&gt;&lt;/object&gt;&lt;/object&gt;&lt;/object&gt;&lt;/database&gt;"/>
</p:tagLst>
</file>

<file path=ppt/theme/theme1.xml><?xml version="1.0" encoding="utf-8"?>
<a:theme xmlns:a="http://schemas.openxmlformats.org/drawingml/2006/main" name="D2D-1">
  <a:themeElements>
    <a:clrScheme name="D2D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2D-1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D2D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2D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2D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2D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2D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2D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2D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2D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2D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2D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2D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2D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D2D-1</Template>
  <TotalTime>99</TotalTime>
  <Words>149</Words>
  <Application>Microsoft Office PowerPoint</Application>
  <PresentationFormat>On-screen Show (4:3)</PresentationFormat>
  <Paragraphs>16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ＭＳ Ｐゴシック</vt:lpstr>
      <vt:lpstr>D2D-1</vt:lpstr>
      <vt:lpstr>College in the Schools  A nationally accredited concurrent enrollment program</vt:lpstr>
      <vt:lpstr>College in the Schools (CIS)</vt:lpstr>
      <vt:lpstr>CIS students</vt:lpstr>
      <vt:lpstr>CIS Teachers</vt:lpstr>
    </vt:vector>
  </TitlesOfParts>
  <Company>University of Minnesota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CCE OIS</dc:creator>
  <cp:lastModifiedBy>Beth</cp:lastModifiedBy>
  <cp:revision>14</cp:revision>
  <dcterms:created xsi:type="dcterms:W3CDTF">2009-06-08T17:30:14Z</dcterms:created>
  <dcterms:modified xsi:type="dcterms:W3CDTF">2012-04-12T19:19:40Z</dcterms:modified>
</cp:coreProperties>
</file>